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9" r:id="rId2"/>
    <p:sldId id="508" r:id="rId3"/>
    <p:sldId id="511" r:id="rId4"/>
    <p:sldId id="513" r:id="rId5"/>
    <p:sldId id="514" r:id="rId6"/>
    <p:sldId id="515" r:id="rId7"/>
    <p:sldId id="516" r:id="rId8"/>
    <p:sldId id="517" r:id="rId9"/>
    <p:sldId id="518" r:id="rId10"/>
    <p:sldId id="520" r:id="rId11"/>
    <p:sldId id="519" r:id="rId12"/>
    <p:sldId id="522" r:id="rId13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4" orient="horz" pos="2436" userDrawn="1">
          <p15:clr>
            <a:srgbClr val="A4A3A4"/>
          </p15:clr>
        </p15:guide>
        <p15:guide id="6" orient="horz" pos="3176" userDrawn="1">
          <p15:clr>
            <a:srgbClr val="A4A3A4"/>
          </p15:clr>
        </p15:guide>
        <p15:guide id="7" pos="1927">
          <p15:clr>
            <a:srgbClr val="A4A3A4"/>
          </p15:clr>
        </p15:guide>
        <p15:guide id="8" pos="3833">
          <p15:clr>
            <a:srgbClr val="A4A3A4"/>
          </p15:clr>
        </p15:guide>
        <p15:guide id="9" pos="625" userDrawn="1">
          <p15:clr>
            <a:srgbClr val="A4A3A4"/>
          </p15:clr>
        </p15:guide>
        <p15:guide id="10" pos="5546" userDrawn="1">
          <p15:clr>
            <a:srgbClr val="A4A3A4"/>
          </p15:clr>
        </p15:guide>
        <p15:guide id="12" pos="4513" userDrawn="1">
          <p15:clr>
            <a:srgbClr val="A4A3A4"/>
          </p15:clr>
        </p15:guide>
        <p15:guide id="13" orient="horz" pos="214" userDrawn="1">
          <p15:clr>
            <a:srgbClr val="A4A3A4"/>
          </p15:clr>
        </p15:guide>
        <p15:guide id="15" orient="horz" pos="2119">
          <p15:clr>
            <a:srgbClr val="A4A3A4"/>
          </p15:clr>
        </p15:guide>
        <p15:guide id="16" orient="horz" pos="516" userDrawn="1">
          <p15:clr>
            <a:srgbClr val="A4A3A4"/>
          </p15:clr>
        </p15:guide>
        <p15:guide id="17" pos="4468">
          <p15:clr>
            <a:srgbClr val="A4A3A4"/>
          </p15:clr>
        </p15:guide>
        <p15:guide id="18" pos="2744" userDrawn="1">
          <p15:clr>
            <a:srgbClr val="A4A3A4"/>
          </p15:clr>
        </p15:guide>
        <p15:guide id="19" pos="187" userDrawn="1">
          <p15:clr>
            <a:srgbClr val="A4A3A4"/>
          </p15:clr>
        </p15:guide>
        <p15:guide id="20" pos="1655" userDrawn="1">
          <p15:clr>
            <a:srgbClr val="A4A3A4"/>
          </p15:clr>
        </p15:guide>
        <p15:guide id="21" orient="horz" pos="730" userDrawn="1">
          <p15:clr>
            <a:srgbClr val="A4A3A4"/>
          </p15:clr>
        </p15:guide>
        <p15:guide id="22" orient="horz" pos="3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41E"/>
    <a:srgbClr val="FF091E"/>
    <a:srgbClr val="FF6100"/>
    <a:srgbClr val="E30613"/>
    <a:srgbClr val="7D7447"/>
    <a:srgbClr val="F1EDE3"/>
    <a:srgbClr val="A49960"/>
    <a:srgbClr val="B6AD80"/>
    <a:srgbClr val="857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114" y="312"/>
      </p:cViewPr>
      <p:guideLst>
        <p:guide orient="horz" pos="1620"/>
        <p:guide pos="2880"/>
        <p:guide orient="horz" pos="2436"/>
        <p:guide orient="horz" pos="3176"/>
        <p:guide pos="1927"/>
        <p:guide pos="3833"/>
        <p:guide pos="625"/>
        <p:guide pos="5546"/>
        <p:guide pos="4513"/>
        <p:guide orient="horz" pos="214"/>
        <p:guide orient="horz" pos="2119"/>
        <p:guide orient="horz" pos="516"/>
        <p:guide pos="4468"/>
        <p:guide pos="2744"/>
        <p:guide pos="187"/>
        <p:guide pos="1655"/>
        <p:guide orient="horz" pos="730"/>
        <p:guide orient="horz" pos="3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DB1D-6FC0-4AD3-A574-6410649F746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Леонид Васильевич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члена ТИК Краснохолмского округа Виноградовой Валентины Леонидовны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01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деревне Медведчиково Краснохолмского района Калининской  области. 15 ноября 1943 года в возрасте 17 лет поступил на службу курсантом 49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мотополка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мая 1944 года по май 1945 года –  служил в должности шофера 49 воздушного штаба корпуса. </a:t>
            </a: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работал в колхозе. Вырастил и воспитал четверых детей.</a:t>
            </a: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1997 году.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11.03.1926 – 06.01.1997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1B0073D-35BA-48A2-A192-1B13C1BC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7ADD4C-714F-47A2-82B4-BDCA609E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" y="339726"/>
            <a:ext cx="2330451" cy="35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Зоя Ивановна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ТИК Краснохолмского округа Виноградовой Валентины Леонидовны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деревне Буньково Краснохолмского района Калининской  области. Труженик тыла. В годы войны с 13 лет работала в колхозе телятницей, летом в бригаде на заготовке кормов для колхозного стада.  Вырастила и воспитала четверых детей.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02.08.1930 – 06.02.2017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1B0073D-35BA-48A2-A192-1B13C1BC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677F88-69A1-4507-8A57-F730E3CD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" y="321560"/>
            <a:ext cx="2319254" cy="35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7A3FA-A6F5-4226-AFD1-3AD4DCC0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7745925-9681-475E-A536-36507D1A04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3" y="205979"/>
            <a:ext cx="4466277" cy="26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02AC52F-6FAA-4551-8DCA-AC4F17E5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146"/>
            <a:ext cx="457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БОГАЧЕВ Илья Осипович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председателя ТИК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Краснохолмского округа Кудровой Татьяны Ивановны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1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1907 году в деревне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Немерово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Теблешского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Калининской области. Участвовал в Финской войне 1939–1940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был контужен. 27 июня 1941 года был призван на фронт Кунцевским РВК Московской области. Пулеметчик. Младший командир. В феврале 1942 года пропал без вести. Осталась семья – жена и три дочери.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02.08.1907 -02.1942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B4AB28-69C7-4A2D-94BC-CB3A4F7B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1" y="304366"/>
            <a:ext cx="2330450" cy="3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ПРЕСНУХИН Иван Иванович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216684" y="4788918"/>
            <a:ext cx="593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секретаря УИК № 428 Цветковой Дианы Александровны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9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1904 году в деревне Бекрень Краснохолмского района Тверской области. Призван на фронт 15.07.1941 года. Место службы: 74 стрелковый полк 321 стрелковой дивизии 3-го Прибалтийского фронта. Пулеметчик 1 стрелкового батальона-красноармеец. 11 июля 1944 года в бою за деревню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Селиханово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подавил пулеметную точку противника и рассеял группу автоматчиков. Награждён медалью «За отвагу». Последнее письмо было получено в августе 1944 года, в нем он писал «Проходим Латвию. Гоним немца». Семья – жена, трое сыновей. </a:t>
            </a: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Пропал без вести в октябре 1944 года.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1904 – октябрь 1944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82CD4A-4D2B-4D8B-B38A-5F2563FF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50" y="408331"/>
            <a:ext cx="2312135" cy="34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Леонид Николаевич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216684" y="4788918"/>
            <a:ext cx="593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Дядя члена УИК № 428 Беляковой Нины Николаевны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1925 году в деревне Янкино Краснохолмского района Калининской области. Призван на фронт в январе 1943 года. Место службы: 578 стрелковый полк 208 стрелковой дивизии. Лейтенант. Награждён орденом Красной Звезды.  В наступательном бою в районе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Дурлясы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(Польша) 20 января 1945 года проявил доблесть и мужество. Огнем пулеметов взвода блестяще поддержал наступление стрелковой роты. Противник был выбит с высоты, что помогло развить наступательный порыв в дальнейшем. Погиб в бою 6 февраля 1945 года. Похоронен в Боярде Калининградской области.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– январь 1945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Василий Николаевич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216684" y="4788918"/>
            <a:ext cx="593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Дядя члена УИК № 428 Беляковой Нины Николаевны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3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1922 году в деревне Янкино Краснохолмского района Калининской области. Призван на фронт в 1942 году. Погиб в 1942 году. Похоронен в городе Кириши Ленинградской области.</a:t>
            </a: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жена и дочь.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 –1942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-1682040" y="2077525"/>
            <a:ext cx="787199" cy="95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6" name="Picture 2" descr="Виноградов Василий Николаевич воевал с1941 по 1943 убит под Ленинградом">
            <a:extLst>
              <a:ext uri="{FF2B5EF4-FFF2-40B4-BE49-F238E27FC236}">
                <a16:creationId xmlns:a16="http://schemas.microsoft.com/office/drawing/2014/main" id="{246A153D-904A-4BCE-A522-BB67636B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2" y="366993"/>
            <a:ext cx="2333897" cy="35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Пронин Иван Дмитриевич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председателя ТИК Краснохолмского округа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Кудровой Татьяны Ивановны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9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1925 году в деревне Поповка Рамешковского района Калининской области. Призван на фронт 12 сентября 1943 года Рамешковским РВК Калининской области. Принимал участие в боевых действиях в составе 562 минометного полка, был шофером, возил командира. Награжден медалями «За отвагу» и «За победу над Германией». После демобилизации в 1948 году женился, воспитал сына и дочь, заботился о троих внуках и внучке. В честь 40-летия Победы награжден орденом Отечественной войны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1988 году.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08.09.1925 -08.03.1988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выглядит как Человеческое лицо, портре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D19936F-0886-40D2-B162-95483F38B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4" y="334780"/>
            <a:ext cx="2380768" cy="3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Кудров</a:t>
            </a:r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Иванович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Свекор председателя ТИК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Краснохолмского округа Кудровой Татьяны Ивановны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362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1922 году в деревне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Вараненко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Октябрьского района Великолукской области. Призван на фронт в июне 1941 года Октябрьским РВК Калининской области. Всю войну прошел в составе 965 стрелкового полка 274 стрелковой дивизии, старшина. Начальник рации, обеспечивал связь. Участвовал в боях за Ржев, дошел до Берлина. Награжден двумя орденами Красной Звезды, орденом Славы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медалями «За отвагу», «За боевые заслуги», «За освобождение Варшавы», «За взятие Берлина», «За победу над Германией». После демобилизации женился, воспитал двоих сыновей, стал заботливым дедушкой для внука и трех внучек.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1986 году.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1922 -1986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1B0073D-35BA-48A2-A192-1B13C1BC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4941FA-84CC-4313-8F9A-3339288D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" y="357540"/>
            <a:ext cx="2329068" cy="35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Кудров</a:t>
            </a:r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Иванович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Свекор председателя ТИК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Краснохолмского округа Кудровой Татьяны Ивановны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362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1922 году в деревне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Вараненко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Октябрьского района Великолукской области. Призван на фронт в июне 1941 года Октябрьским РВК Калининской области. Всю войну прошел в составе 965 стрелкового полка 274 стрелковой дивизии, старшина. Начальник рации, обеспечивал связь. Участвовал в боях за Ржев, дошел до Берлина. Награжден двумя орденами Красной Звезды, орденом Славы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медалями «За отвагу», «За боевые заслуги», «За освобождение Варшавы», «За взятие Берлина», «За победу над Германией». После демобилизации женился, воспитал двоих сыновей, стал заботливым дедушкой для внука и трех внучек.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1986 году.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1922 -1986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1B0073D-35BA-48A2-A192-1B13C1BC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4941FA-84CC-4313-8F9A-3339288D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" y="357540"/>
            <a:ext cx="2329068" cy="35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Василий Васильевич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09C5-AEF8-4724-A573-55CE63892ACC}"/>
              </a:ext>
            </a:extLst>
          </p:cNvPr>
          <p:cNvSpPr txBox="1"/>
          <p:nvPr/>
        </p:nvSpPr>
        <p:spPr>
          <a:xfrm>
            <a:off x="179512" y="444395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члена ТИК Краснохолмского округа Виноградовой Валентины Леонидовны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9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деревне Медведчиково Краснохолмского района Калининской  области. Призван на фронт в 1941 году, прошел всю войну. Служил на Ленинградском и Прибалтийском фронтах. Рядовой. Стрелок. Дважды был ранен. За отличную караульную службу по охране боевой авиации, за пролитую кровь по защите Родины в борьбе с немецкими захватчиками награжден тремя медалями «За отвагу», «За боевые заслуги», «За победу над Германией». С войны вернулся с осколком в груди. Работал в колхозе. Вместе с супругой Анной Ивановной вырастил и воспитал сына.</a:t>
            </a:r>
          </a:p>
          <a:p>
            <a:pPr algn="just">
              <a:lnSpc>
                <a:spcPct val="150000"/>
              </a:lnSpc>
              <a:spcBef>
                <a:spcPts val="115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1967 году.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745D-596E-4D12-B050-C0C8EA0A2A5A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1902 -1967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8E6D6-2BFA-472F-9005-A062893F7AC4}"/>
              </a:ext>
            </a:extLst>
          </p:cNvPr>
          <p:cNvSpPr/>
          <p:nvPr/>
        </p:nvSpPr>
        <p:spPr>
          <a:xfrm>
            <a:off x="296863" y="339726"/>
            <a:ext cx="2330450" cy="352742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3DA2392-6DE6-4717-B6DC-956D8FDF873B}"/>
              </a:ext>
            </a:extLst>
          </p:cNvPr>
          <p:cNvSpPr/>
          <p:nvPr/>
        </p:nvSpPr>
        <p:spPr>
          <a:xfrm>
            <a:off x="8820472" y="843558"/>
            <a:ext cx="45719" cy="2592288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1B0073D-35BA-48A2-A192-1B13C1BC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8B8544-D580-4C4A-999B-E7CAACA6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2" y="269397"/>
            <a:ext cx="2340381" cy="37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</p:sld>
</file>

<file path=ppt/theme/theme1.xml><?xml version="1.0" encoding="utf-8"?>
<a:theme xmlns:a="http://schemas.openxmlformats.org/drawingml/2006/main" name="den` pobubl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15285</TotalTime>
  <Words>967</Words>
  <Application>Microsoft Office PowerPoint</Application>
  <PresentationFormat>Экран (16:9)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den` pobublR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505</cp:revision>
  <cp:lastPrinted>2025-02-25T11:41:52Z</cp:lastPrinted>
  <dcterms:created xsi:type="dcterms:W3CDTF">2014-04-21T10:34:05Z</dcterms:created>
  <dcterms:modified xsi:type="dcterms:W3CDTF">2025-03-19T13:11:21Z</dcterms:modified>
</cp:coreProperties>
</file>